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0" r:id="rId2"/>
    <p:sldId id="262" r:id="rId3"/>
    <p:sldId id="261" r:id="rId4"/>
    <p:sldId id="263" r:id="rId5"/>
    <p:sldId id="264" r:id="rId6"/>
    <p:sldId id="266" r:id="rId7"/>
    <p:sldId id="265" r:id="rId8"/>
    <p:sldId id="259" r:id="rId9"/>
    <p:sldId id="257" r:id="rId10"/>
    <p:sldId id="258" r:id="rId11"/>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353535"/>
    <a:srgbClr val="F6F6F6"/>
    <a:srgbClr val="E7E7E7"/>
    <a:srgbClr val="D41E29"/>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p:scale>
          <a:sx n="106" d="100"/>
          <a:sy n="106" d="100"/>
        </p:scale>
        <p:origin x="17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10/26/19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420993"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9"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E6F65D-59BB-C448-87E4-D9572DFE37FA}"/>
              </a:ext>
            </a:extLst>
          </p:cNvPr>
          <p:cNvSpPr/>
          <p:nvPr/>
        </p:nvSpPr>
        <p:spPr>
          <a:xfrm>
            <a:off x="788019"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877403" y="4213599"/>
            <a:ext cx="1045479" cy="369332"/>
          </a:xfrm>
          <a:prstGeom prst="rect">
            <a:avLst/>
          </a:prstGeom>
          <a:noFill/>
        </p:spPr>
        <p:txBody>
          <a:bodyPr wrap="none" rtlCol="0">
            <a:spAutoFit/>
          </a:bodyPr>
          <a:lstStyle/>
          <a:p>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p:txBody>
      </p:sp>
    </p:spTree>
    <p:extLst>
      <p:ext uri="{BB962C8B-B14F-4D97-AF65-F5344CB8AC3E}">
        <p14:creationId xmlns:p14="http://schemas.microsoft.com/office/powerpoint/2010/main" val="392441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24064</TotalTime>
  <Words>458</Words>
  <Application>Microsoft Macintosh PowerPoint</Application>
  <PresentationFormat>Custom</PresentationFormat>
  <Paragraphs>71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43</cp:revision>
  <dcterms:created xsi:type="dcterms:W3CDTF">2019-10-20T21:25:46Z</dcterms:created>
  <dcterms:modified xsi:type="dcterms:W3CDTF">2019-11-11T19:41:45Z</dcterms:modified>
</cp:coreProperties>
</file>